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sldIdLst>
    <p:sldId id="256" r:id="rId2"/>
    <p:sldId id="302" r:id="rId3"/>
    <p:sldId id="359" r:id="rId4"/>
    <p:sldId id="363" r:id="rId5"/>
    <p:sldId id="358" r:id="rId6"/>
    <p:sldId id="360" r:id="rId7"/>
    <p:sldId id="368" r:id="rId8"/>
    <p:sldId id="361" r:id="rId9"/>
    <p:sldId id="362" r:id="rId10"/>
    <p:sldId id="364" r:id="rId11"/>
    <p:sldId id="365" r:id="rId12"/>
    <p:sldId id="369" r:id="rId13"/>
    <p:sldId id="366" r:id="rId14"/>
    <p:sldId id="367" r:id="rId15"/>
    <p:sldId id="370" r:id="rId16"/>
    <p:sldId id="408" r:id="rId17"/>
    <p:sldId id="371" r:id="rId18"/>
    <p:sldId id="373" r:id="rId19"/>
    <p:sldId id="374" r:id="rId20"/>
    <p:sldId id="375" r:id="rId21"/>
    <p:sldId id="376" r:id="rId22"/>
    <p:sldId id="396" r:id="rId23"/>
    <p:sldId id="285" r:id="rId24"/>
    <p:sldId id="281" r:id="rId25"/>
    <p:sldId id="401" r:id="rId26"/>
    <p:sldId id="293" r:id="rId27"/>
    <p:sldId id="272" r:id="rId28"/>
    <p:sldId id="273" r:id="rId29"/>
    <p:sldId id="407" r:id="rId30"/>
    <p:sldId id="275" r:id="rId31"/>
    <p:sldId id="286" r:id="rId32"/>
    <p:sldId id="403" r:id="rId33"/>
    <p:sldId id="404" r:id="rId34"/>
    <p:sldId id="288" r:id="rId35"/>
    <p:sldId id="289" r:id="rId36"/>
    <p:sldId id="290" r:id="rId37"/>
    <p:sldId id="291" r:id="rId38"/>
    <p:sldId id="296" r:id="rId39"/>
    <p:sldId id="292" r:id="rId40"/>
    <p:sldId id="294" r:id="rId41"/>
    <p:sldId id="295" r:id="rId42"/>
    <p:sldId id="297" r:id="rId43"/>
    <p:sldId id="405" r:id="rId44"/>
    <p:sldId id="284" r:id="rId45"/>
    <p:sldId id="298" r:id="rId46"/>
    <p:sldId id="299" r:id="rId47"/>
    <p:sldId id="300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409" r:id="rId57"/>
    <p:sldId id="312" r:id="rId58"/>
    <p:sldId id="410" r:id="rId59"/>
    <p:sldId id="314" r:id="rId60"/>
    <p:sldId id="315" r:id="rId61"/>
    <p:sldId id="316" r:id="rId62"/>
    <p:sldId id="317" r:id="rId63"/>
    <p:sldId id="411" r:id="rId64"/>
    <p:sldId id="319" r:id="rId65"/>
    <p:sldId id="406" r:id="rId66"/>
  </p:sldIdLst>
  <p:sldSz cx="9144000" cy="6858000" type="screen4x3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2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8CF5179-12FE-4B2D-9A5A-0266E8693731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CDAF98F-DF96-4976-B0FB-22AE754F7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6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49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8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33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0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6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18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4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5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1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63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4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67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714460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1504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Торжественная церемония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награждения обладателей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персональной стипендии главы администрации города Белгорода</a:t>
            </a:r>
          </a:p>
        </p:txBody>
      </p:sp>
    </p:spTree>
    <p:extLst>
      <p:ext uri="{BB962C8B-B14F-4D97-AF65-F5344CB8AC3E}">
        <p14:creationId xmlns:p14="http://schemas.microsoft.com/office/powerpoint/2010/main" val="26690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9003" y="3429000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5» 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Белоусова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Геннадьевна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7899" y="1501108"/>
            <a:ext cx="585532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Шабельникова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otype Corsiva" panose="03010101010201010101" pitchFamily="66" charset="0"/>
              </a:rPr>
              <a:t>Милослава Владимировна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9210" r="15614"/>
          <a:stretch/>
        </p:blipFill>
        <p:spPr>
          <a:xfrm>
            <a:off x="363975" y="1258478"/>
            <a:ext cx="2924700" cy="434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449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5026" y="3429000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45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Рашина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0018" y="135786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Дорогавцева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8" y="1187612"/>
            <a:ext cx="2986650" cy="4482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8463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9 г. Белгорода» 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Рашина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43945" y="147732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Ящикова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Николаевна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/>
          <a:stretch/>
        </p:blipFill>
        <p:spPr>
          <a:xfrm>
            <a:off x="339482" y="1270851"/>
            <a:ext cx="3187490" cy="4316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976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4573" y="3246121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ДХШ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47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Акиньшина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Олеся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71421" y="130639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Новиченко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Вероника Александровна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r="1328"/>
          <a:stretch/>
        </p:blipFill>
        <p:spPr>
          <a:xfrm>
            <a:off x="282804" y="1306390"/>
            <a:ext cx="3188617" cy="4330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58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6526" y="3341915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ДМШ № 4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13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Путова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Ирина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3464" y="122188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Проскурина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Арина Валерьевна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9" y="1224896"/>
            <a:ext cx="3003092" cy="4408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624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6654" y="3324793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МБУ ДО ДМШ № 1 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9 г. Белгорода»  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Голошумов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Дмитрий Николаевич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04607" y="131504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Коноваленко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Олег Данилович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t="1001" r="207" b="3947"/>
          <a:stretch/>
        </p:blipFill>
        <p:spPr>
          <a:xfrm>
            <a:off x="342365" y="1315040"/>
            <a:ext cx="2954289" cy="4227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71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4123" y="3399933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ДМШ № 2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Паращенко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Татьяна Михайловна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7487" y="1346142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Киянец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Дмитриевна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5" y="1211063"/>
            <a:ext cx="3038898" cy="4410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724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7156" y="3302432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ДМШ № 4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36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Кучинская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Наталья </a:t>
            </a:r>
            <a:r>
              <a:rPr lang="ru-RU" sz="4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Валерьевна</a:t>
            </a:r>
            <a:endParaRPr 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4094" y="132869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Аввакумова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Алёна Алексеевна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/>
          <a:stretch/>
        </p:blipFill>
        <p:spPr>
          <a:xfrm>
            <a:off x="289875" y="1235075"/>
            <a:ext cx="3179459" cy="4387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92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3430" y="3289664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ДХШ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МАОУ «ЦО № 1»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Гамова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6825" y="130349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Зинькова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Эльвира Евгеньевна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" y="1296351"/>
            <a:ext cx="3244168" cy="4325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695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8927" y="3342081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ДМШ № 2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41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Незбутняя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5865" y="147732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Манеркина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Василиса Николаевна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4674" r="13691"/>
          <a:stretch/>
        </p:blipFill>
        <p:spPr>
          <a:xfrm>
            <a:off x="368135" y="1323877"/>
            <a:ext cx="3096216" cy="4210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951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993126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2918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Номинация</a:t>
            </a:r>
          </a:p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«Талант»</a:t>
            </a:r>
          </a:p>
        </p:txBody>
      </p:sp>
    </p:spTree>
    <p:extLst>
      <p:ext uri="{BB962C8B-B14F-4D97-AF65-F5344CB8AC3E}">
        <p14:creationId xmlns:p14="http://schemas.microsoft.com/office/powerpoint/2010/main" val="19939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0079" y="3289664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Придворова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Владимировна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15576" y="143349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Остриков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Кирилл Алексеевич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0172" r="9442"/>
          <a:stretch/>
        </p:blipFill>
        <p:spPr>
          <a:xfrm>
            <a:off x="289874" y="1379846"/>
            <a:ext cx="2830205" cy="4242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612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6070" y="3419490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ДМШ № 3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27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Ракова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Галина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7819" y="139970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Любов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Кирилл Николаевич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2490"/>
          <a:stretch/>
        </p:blipFill>
        <p:spPr>
          <a:xfrm>
            <a:off x="351057" y="1383381"/>
            <a:ext cx="3085013" cy="4238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921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6372" y="2615026"/>
            <a:ext cx="56039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ДМШ № 4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10»  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Бутурлакина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Васильевна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Ананьева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Анатольевна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66372" y="91158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Ананьев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Михаил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6" y="1264957"/>
            <a:ext cx="3220673" cy="4309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06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923454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2918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Номинация</a:t>
            </a:r>
          </a:p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«Овация»</a:t>
            </a:r>
          </a:p>
        </p:txBody>
      </p:sp>
    </p:spTree>
    <p:extLst>
      <p:ext uri="{BB962C8B-B14F-4D97-AF65-F5344CB8AC3E}">
        <p14:creationId xmlns:p14="http://schemas.microsoft.com/office/powerpoint/2010/main" val="15598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3543" y="3429000"/>
            <a:ext cx="52904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БДДТ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21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Ошнурова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Людмила Ивановна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1089" y="1385887"/>
            <a:ext cx="5290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Ухова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Алексеевна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7464"/>
          <a:stretch/>
        </p:blipFill>
        <p:spPr>
          <a:xfrm>
            <a:off x="462612" y="1131570"/>
            <a:ext cx="3475839" cy="4694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968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4904" y="3429000"/>
            <a:ext cx="560396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Зюзюкина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Васильевна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2052" y="140164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Стребкова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Анастасия Сергеевна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13345"/>
          <a:stretch/>
        </p:blipFill>
        <p:spPr>
          <a:xfrm>
            <a:off x="361046" y="1401648"/>
            <a:ext cx="2831006" cy="4203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157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6322" y="3429000"/>
            <a:ext cx="6287679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>
              <a:lnSpc>
                <a:spcPct val="80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Добрынин </a:t>
            </a:r>
          </a:p>
          <a:p>
            <a:pPr algn="ctr">
              <a:lnSpc>
                <a:spcPct val="80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Константин </a:t>
            </a:r>
          </a:p>
          <a:p>
            <a:pPr algn="ctr">
              <a:lnSpc>
                <a:spcPct val="80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Александрович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69773" y="133687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Стребков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Кирилл Сергеевич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/>
          <a:stretch/>
        </p:blipFill>
        <p:spPr>
          <a:xfrm rot="5400000">
            <a:off x="-218871" y="1782466"/>
            <a:ext cx="4385738" cy="3280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735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3»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Сорокина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5" y="1287917"/>
            <a:ext cx="5290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Смолянина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Олеговна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t="14603" r="7672" b="10349"/>
          <a:stretch/>
        </p:blipFill>
        <p:spPr>
          <a:xfrm>
            <a:off x="289558" y="1327513"/>
            <a:ext cx="3331361" cy="4180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705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4112" y="3452949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Косулина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Ирина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5" y="1337309"/>
            <a:ext cx="5290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Годин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Захар Александрович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429" r="-305"/>
          <a:stretch/>
        </p:blipFill>
        <p:spPr>
          <a:xfrm>
            <a:off x="362495" y="1151164"/>
            <a:ext cx="3141617" cy="4555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632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7418" y="3384188"/>
            <a:ext cx="5603966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13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Закалина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Ирина Владимировна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8151" y="140446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Сазыкин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Марк Николаевич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204" r="7238"/>
          <a:stretch/>
        </p:blipFill>
        <p:spPr>
          <a:xfrm>
            <a:off x="367646" y="1316806"/>
            <a:ext cx="2934093" cy="4328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562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2982" y="3289659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50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Сабаева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Инесса Юрьевна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8772" y="127634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Войнов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Тимур Вадимович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2"/>
          <a:stretch/>
        </p:blipFill>
        <p:spPr>
          <a:xfrm>
            <a:off x="333691" y="1327412"/>
            <a:ext cx="3083164" cy="4203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003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 ЦО № 6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Величко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Ирина Викторовна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4995" y="120651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Гладких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Софья Константиновна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2565" b="8248"/>
          <a:stretch/>
        </p:blipFill>
        <p:spPr>
          <a:xfrm>
            <a:off x="284386" y="1206519"/>
            <a:ext cx="3340558" cy="4444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196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0248" y="3286391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ЦТОиДТТ</a:t>
            </a:r>
            <a:endParaRPr 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Чашина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Наталия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0174" y="1281654"/>
            <a:ext cx="5617028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Куртеев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Артем Александрович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2"/>
          <a:stretch/>
        </p:blipFill>
        <p:spPr>
          <a:xfrm>
            <a:off x="321399" y="1323876"/>
            <a:ext cx="3065861" cy="4242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994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5699" y="3149506"/>
            <a:ext cx="5603966" cy="253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ЦТОиДТТ</a:t>
            </a:r>
            <a:endParaRPr 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Чашина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Наталия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78482" y="140119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Поддубный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Глеб Олегович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6"/>
          <a:stretch/>
        </p:blipFill>
        <p:spPr>
          <a:xfrm>
            <a:off x="408462" y="1274385"/>
            <a:ext cx="2897237" cy="452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83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8807" y="3237412"/>
            <a:ext cx="5603966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5»</a:t>
            </a:r>
          </a:p>
          <a:p>
            <a:pPr algn="ctr">
              <a:lnSpc>
                <a:spcPct val="115000"/>
              </a:lnSpc>
            </a:pP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Унтила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Ольга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0402" y="1170102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Конопак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Клара Леонтьевна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"/>
          <a:stretch/>
        </p:blipFill>
        <p:spPr>
          <a:xfrm>
            <a:off x="310203" y="1170102"/>
            <a:ext cx="2998604" cy="4517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397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2156" y="3193869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БДДТ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МАОУ «ЦО № 1»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Козлитина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Евгения </a:t>
            </a: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Жановна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7157" y="116126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Клюева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София Владимировна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/>
          <a:stretch/>
        </p:blipFill>
        <p:spPr>
          <a:xfrm>
            <a:off x="362120" y="1161265"/>
            <a:ext cx="3315146" cy="4535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796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7966" y="3227968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ГБУДО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БелОДДТ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Попова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Лидия Михайловна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4904" y="1258932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Василенко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8" t="12233" r="28351"/>
          <a:stretch/>
        </p:blipFill>
        <p:spPr>
          <a:xfrm>
            <a:off x="282803" y="1165338"/>
            <a:ext cx="3181547" cy="4514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470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1030" y="3237230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«Белогорье»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15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Маматова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Ивановна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1030" y="131448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Андреева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/>
          <a:stretch/>
        </p:blipFill>
        <p:spPr>
          <a:xfrm>
            <a:off x="344703" y="1274386"/>
            <a:ext cx="3182269" cy="4309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3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990" y="3219995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«Ровесник»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40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Лобуренко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1894" y="112115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Гайдашова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Андреевна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b="10516"/>
          <a:stretch/>
        </p:blipFill>
        <p:spPr>
          <a:xfrm>
            <a:off x="318154" y="1121150"/>
            <a:ext cx="3389968" cy="4602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3490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7428" y="3275400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«Ровесник»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</a:t>
            </a:r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22»</a:t>
            </a:r>
            <a:endParaRPr 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Лобуренко</a:t>
            </a:r>
            <a:r>
              <a:rPr lang="ru-RU" sz="4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5865" y="129717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Борькина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Георгиевна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b="7585"/>
          <a:stretch/>
        </p:blipFill>
        <p:spPr>
          <a:xfrm>
            <a:off x="339364" y="1297175"/>
            <a:ext cx="3325882" cy="4263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681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4572" y="2693587"/>
            <a:ext cx="5603966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ЦТОиДТТ</a:t>
            </a:r>
            <a:endParaRPr 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Чашина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Наталия Николаевна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Ермак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Светлана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52652" y="95522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Ермак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Елисей Юрьевич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12006"/>
          <a:stretch/>
        </p:blipFill>
        <p:spPr>
          <a:xfrm>
            <a:off x="318803" y="1289065"/>
            <a:ext cx="3208170" cy="4266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54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0148" y="3429000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42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Сабаева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Инесса Юрьевна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8778" y="132387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Войтехович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Милана Олеговна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9" y="1323877"/>
            <a:ext cx="3263454" cy="4351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623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8862" y="3405733"/>
            <a:ext cx="5603966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39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Игнатьева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61362" y="124784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Воронова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Анна Андреевна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10503"/>
          <a:stretch/>
        </p:blipFill>
        <p:spPr>
          <a:xfrm>
            <a:off x="417136" y="1247844"/>
            <a:ext cx="3285242" cy="4267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98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2875" y="3228703"/>
            <a:ext cx="5603966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29</a:t>
            </a:r>
          </a:p>
          <a:p>
            <a:pPr algn="ctr">
              <a:lnSpc>
                <a:spcPct val="115000"/>
              </a:lnSpc>
            </a:pP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Бачевская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Лидия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52653" y="135558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Реутова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Вероника Алексеевна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9760" r="6410"/>
          <a:stretch/>
        </p:blipFill>
        <p:spPr>
          <a:xfrm>
            <a:off x="277775" y="1334751"/>
            <a:ext cx="3262260" cy="4188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244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5671" y="3280954"/>
            <a:ext cx="5603966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6</a:t>
            </a:r>
          </a:p>
          <a:p>
            <a:pPr algn="ctr">
              <a:lnSpc>
                <a:spcPct val="115000"/>
              </a:lnSpc>
            </a:pP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Гиголаева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</a:t>
            </a: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Темуриевна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5671" y="120668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Чернышева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Дмитриевна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" b="10653"/>
          <a:stretch/>
        </p:blipFill>
        <p:spPr>
          <a:xfrm>
            <a:off x="376194" y="1124685"/>
            <a:ext cx="3413381" cy="4595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515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0966" y="3341914"/>
            <a:ext cx="5603966" cy="21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11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Дробный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Вадим Александрович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69906" y="130969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Высторобский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Богдан Александрович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2" y="1283958"/>
            <a:ext cx="3218472" cy="4290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52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923459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2918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Номинация</a:t>
            </a:r>
          </a:p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«Олимп»</a:t>
            </a:r>
          </a:p>
        </p:txBody>
      </p:sp>
    </p:spTree>
    <p:extLst>
      <p:ext uri="{BB962C8B-B14F-4D97-AF65-F5344CB8AC3E}">
        <p14:creationId xmlns:p14="http://schemas.microsoft.com/office/powerpoint/2010/main" val="20582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3529" y="3205152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СШОР по боксу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45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Листопадов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Сергей Александрович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5899" y="126554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Бурда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Глеб Андреевич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6197" b="15876"/>
          <a:stretch/>
        </p:blipFill>
        <p:spPr>
          <a:xfrm>
            <a:off x="306505" y="1265549"/>
            <a:ext cx="2927024" cy="4326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178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5864" y="3166567"/>
            <a:ext cx="5603966" cy="253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2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46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Кобзев </a:t>
            </a:r>
          </a:p>
          <a:p>
            <a:pPr algn="ctr">
              <a:lnSpc>
                <a:spcPct val="115000"/>
              </a:lnSpc>
            </a:pP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Андрей Витальевич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802" y="125194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Чернышева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Варвара Максимовна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r="8480"/>
          <a:stretch/>
        </p:blipFill>
        <p:spPr>
          <a:xfrm>
            <a:off x="328916" y="1251946"/>
            <a:ext cx="3211120" cy="434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289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7766" y="2815343"/>
            <a:ext cx="5603966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МАУДО СШОР «Спартак»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9» г. Белгорода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Чеботарский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Андрей Геннадьевич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Кононенко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Людмила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3623" y="83410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Переверзев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Платон Алексеевич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11661" r="2078" b="9713"/>
          <a:stretch/>
        </p:blipFill>
        <p:spPr>
          <a:xfrm>
            <a:off x="305865" y="1338015"/>
            <a:ext cx="3178147" cy="4277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525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605" y="2671860"/>
            <a:ext cx="5603966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СШОР № 3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Горбоконь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Светлана Александровна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Сидельник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Феликс Викторович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2176" y="72017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Ярыш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Тимур Андреевич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12370" r="9435"/>
          <a:stretch/>
        </p:blipFill>
        <p:spPr>
          <a:xfrm>
            <a:off x="324182" y="1168873"/>
            <a:ext cx="3117915" cy="4507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20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544" y="3201057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1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10»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Селюкова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Васильевна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22322" y="112830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Толмачев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Кирилл Максимович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6803" r="9790" b="13464"/>
          <a:stretch/>
        </p:blipFill>
        <p:spPr>
          <a:xfrm>
            <a:off x="352494" y="1246106"/>
            <a:ext cx="3255871" cy="448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6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7635" y="3429000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ДШИ № 1 г. Белгорода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МАОУ «ЦО № 1»</a:t>
            </a:r>
          </a:p>
          <a:p>
            <a:pPr algn="ctr"/>
            <a:r>
              <a:rPr lang="ru-RU" sz="4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Лапина 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5236" y="119398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Штепа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Семен Сергеевич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3952" b="8591"/>
          <a:stretch/>
        </p:blipFill>
        <p:spPr>
          <a:xfrm>
            <a:off x="347614" y="1238363"/>
            <a:ext cx="3293489" cy="4362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051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7925" y="3350622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4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21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Потеряхин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Алексей Андреевич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5" y="160137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Шкарпеткина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Таисия Дмитриевна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r="6042"/>
          <a:stretch/>
        </p:blipFill>
        <p:spPr>
          <a:xfrm>
            <a:off x="195503" y="1601378"/>
            <a:ext cx="3608749" cy="3655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696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3206" y="3237412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ГБУ ДО «СШОР № 1 Белгородской области»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21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Чиркова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6858" y="115650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Коробец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Елизавета Артемовна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" b="11890"/>
          <a:stretch/>
        </p:blipFill>
        <p:spPr>
          <a:xfrm>
            <a:off x="306831" y="1156500"/>
            <a:ext cx="2926375" cy="4531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475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4" y="3212057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4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50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Лычев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Максим Сергеевич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8600" y="122896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Бычкова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Валерия Сергеевна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14708" r="2653"/>
          <a:stretch/>
        </p:blipFill>
        <p:spPr>
          <a:xfrm>
            <a:off x="346436" y="1228969"/>
            <a:ext cx="3457281" cy="4386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403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7818" y="3091495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2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7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Дубровская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Людмила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4417" y="115442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Рачвак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Юрьевна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10585" r="18478" b="3986"/>
          <a:stretch/>
        </p:blipFill>
        <p:spPr>
          <a:xfrm>
            <a:off x="445620" y="1231966"/>
            <a:ext cx="2648797" cy="4394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626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9627" y="3102574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2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21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Кальная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Оксана Викторовна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7819" y="112830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Боева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749" r="6320" b="5980"/>
          <a:stretch/>
        </p:blipFill>
        <p:spPr>
          <a:xfrm>
            <a:off x="352495" y="1218709"/>
            <a:ext cx="2995877" cy="4420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684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4" y="3123644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ОГАУ ДО «СШОР №4 Белгородской области»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42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Меденцев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Антон Сергеевич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8447" y="118893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Боровская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2505" b="7491"/>
          <a:stretch/>
        </p:blipFill>
        <p:spPr>
          <a:xfrm>
            <a:off x="358254" y="1188931"/>
            <a:ext cx="3168718" cy="4480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9167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9982" y="3135085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«Турист» 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40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Жильцов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Алексей Николаевич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7191" y="125069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Волошкин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Олег Андреевич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8659" r="5297" b="14639"/>
          <a:stretch/>
        </p:blipFill>
        <p:spPr>
          <a:xfrm>
            <a:off x="327715" y="1250691"/>
            <a:ext cx="3071995" cy="4343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593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6343" y="3131745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СШОР № 3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43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Синякова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Валериевна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3281" y="132860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Меженина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Дмитриевна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34502" r="11634"/>
          <a:stretch/>
        </p:blipFill>
        <p:spPr>
          <a:xfrm>
            <a:off x="360575" y="1414806"/>
            <a:ext cx="3278023" cy="4165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737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3761" y="3219995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СШОР № 5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45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Булгакова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8779" y="1267022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Литвинов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Арсений Александрович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" y="1267022"/>
            <a:ext cx="2884890" cy="4323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492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0761" y="3140618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7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16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Рябков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Павел Александрович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9441" y="118284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Дущак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Мария Игоревна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r="736"/>
          <a:stretch/>
        </p:blipFill>
        <p:spPr>
          <a:xfrm>
            <a:off x="371657" y="1182843"/>
            <a:ext cx="3097361" cy="449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18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3121" y="3277824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ДХШ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Медведева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Евгеньевна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1990" y="145424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Ковальцова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Алена Михайловна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5" y="1323878"/>
            <a:ext cx="3223524" cy="4298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356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6745" y="3300595"/>
            <a:ext cx="5603966" cy="231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6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МАОУ «ЦО № 1»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Сорокин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Александр Анатольевич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8150" y="130033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Лазарева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Алла Ильинична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20481" r="12366"/>
          <a:stretch/>
        </p:blipFill>
        <p:spPr>
          <a:xfrm>
            <a:off x="320646" y="1302666"/>
            <a:ext cx="3087144" cy="435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621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0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ГБУ ДО «СШОР №1 Белгородской области»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Нагинайлов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Родион Вячеславович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3281" y="129341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Подпоринов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Егор Олегович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" b="13301"/>
          <a:stretch/>
        </p:blipFill>
        <p:spPr>
          <a:xfrm>
            <a:off x="399707" y="1316524"/>
            <a:ext cx="3208439" cy="4211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56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3034" y="3291905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СШОР № 8 г. Белгорода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Копиева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Александра Ивановна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74572" y="119492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Куткова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Милана Алексеевна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7011" r="6136" b="7845"/>
          <a:stretch/>
        </p:blipFill>
        <p:spPr>
          <a:xfrm>
            <a:off x="338336" y="1239305"/>
            <a:ext cx="3295698" cy="4379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432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0"/>
            <a:ext cx="5603966" cy="232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МБУДО СШ № 4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МАОУ «ЦО № 1»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Егоров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Евгений Владимирович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3281" y="142439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Ельникова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Милена Алексеевна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r="10351"/>
          <a:stretch/>
        </p:blipFill>
        <p:spPr>
          <a:xfrm>
            <a:off x="380755" y="1352157"/>
            <a:ext cx="3236793" cy="439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574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4" y="3350624"/>
            <a:ext cx="56039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ГБУ ДО СШ «ЦАВС Белгородской области «Вершина»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Крамаровская  </a:t>
            </a:r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Татьяна Валентиновна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66371" y="130266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Глебов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Алексей Александрович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4021" r="1243" b="343"/>
          <a:stretch/>
        </p:blipFill>
        <p:spPr>
          <a:xfrm>
            <a:off x="348685" y="1302667"/>
            <a:ext cx="3299489" cy="4404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192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932165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15045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Торжественная церемония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награждения обладателей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персональной стипендии главы администрации города Белгорода</a:t>
            </a:r>
          </a:p>
        </p:txBody>
      </p:sp>
    </p:spTree>
    <p:extLst>
      <p:ext uri="{BB962C8B-B14F-4D97-AF65-F5344CB8AC3E}">
        <p14:creationId xmlns:p14="http://schemas.microsoft.com/office/powerpoint/2010/main" val="499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5298" y="3405917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ДХШ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40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Медведева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Евгеньевна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2794" y="147732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Бородаенко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Мирослава Юрьевна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3" y="1372071"/>
            <a:ext cx="3333466" cy="424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786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5052" y="3349144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ДМШ № 2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40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Иващук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Василий Юрьевич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1990" y="135626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Капустин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Егор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5" y="1315054"/>
            <a:ext cx="3156654" cy="4208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373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5254" y="3310910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МБУ ДО ДМШ № 1 г. Белгорода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21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Гапич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Алла Михайловна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5899" y="137799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Гончарова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Андреевна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0" y="1377998"/>
            <a:ext cx="2783157" cy="4142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05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7966</TotalTime>
  <Words>1003</Words>
  <Application>Microsoft Office PowerPoint</Application>
  <PresentationFormat>Экран (4:3)</PresentationFormat>
  <Paragraphs>368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Сергеева А.Ю.</dc:creator>
  <cp:lastModifiedBy>Ирина Игоревна Валетова</cp:lastModifiedBy>
  <cp:revision>82</cp:revision>
  <cp:lastPrinted>2025-02-25T08:08:52Z</cp:lastPrinted>
  <dcterms:created xsi:type="dcterms:W3CDTF">2020-02-12T09:14:04Z</dcterms:created>
  <dcterms:modified xsi:type="dcterms:W3CDTF">2025-04-08T09:39:35Z</dcterms:modified>
</cp:coreProperties>
</file>