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7"/>
  </p:notesMasterIdLst>
  <p:sldIdLst>
    <p:sldId id="256" r:id="rId2"/>
    <p:sldId id="283" r:id="rId3"/>
    <p:sldId id="377" r:id="rId4"/>
    <p:sldId id="378" r:id="rId5"/>
    <p:sldId id="393" r:id="rId6"/>
    <p:sldId id="379" r:id="rId7"/>
    <p:sldId id="380" r:id="rId8"/>
    <p:sldId id="392" r:id="rId9"/>
    <p:sldId id="381" r:id="rId10"/>
    <p:sldId id="387" r:id="rId11"/>
    <p:sldId id="382" r:id="rId12"/>
    <p:sldId id="383" r:id="rId13"/>
    <p:sldId id="384" r:id="rId14"/>
    <p:sldId id="385" r:id="rId15"/>
    <p:sldId id="386" r:id="rId16"/>
    <p:sldId id="388" r:id="rId17"/>
    <p:sldId id="389" r:id="rId18"/>
    <p:sldId id="390" r:id="rId19"/>
    <p:sldId id="408" r:id="rId20"/>
    <p:sldId id="394" r:id="rId21"/>
    <p:sldId id="395" r:id="rId22"/>
    <p:sldId id="399" r:id="rId23"/>
    <p:sldId id="400" r:id="rId24"/>
    <p:sldId id="279" r:id="rId25"/>
    <p:sldId id="320" r:id="rId26"/>
    <p:sldId id="322" r:id="rId27"/>
    <p:sldId id="323" r:id="rId28"/>
    <p:sldId id="409" r:id="rId29"/>
    <p:sldId id="333" r:id="rId30"/>
    <p:sldId id="336" r:id="rId31"/>
    <p:sldId id="331" r:id="rId32"/>
    <p:sldId id="326" r:id="rId33"/>
    <p:sldId id="327" r:id="rId34"/>
    <p:sldId id="329" r:id="rId35"/>
    <p:sldId id="335" r:id="rId36"/>
    <p:sldId id="330" r:id="rId37"/>
    <p:sldId id="337" r:id="rId38"/>
    <p:sldId id="338" r:id="rId39"/>
    <p:sldId id="334" r:id="rId40"/>
    <p:sldId id="410" r:id="rId41"/>
    <p:sldId id="328" r:id="rId42"/>
    <p:sldId id="324" r:id="rId43"/>
    <p:sldId id="411" r:id="rId44"/>
    <p:sldId id="397" r:id="rId45"/>
    <p:sldId id="282" r:id="rId46"/>
    <p:sldId id="407" r:id="rId47"/>
    <p:sldId id="340" r:id="rId48"/>
    <p:sldId id="341" r:id="rId49"/>
    <p:sldId id="342" r:id="rId50"/>
    <p:sldId id="343" r:id="rId51"/>
    <p:sldId id="344" r:id="rId52"/>
    <p:sldId id="345" r:id="rId53"/>
    <p:sldId id="346" r:id="rId54"/>
    <p:sldId id="347" r:id="rId55"/>
    <p:sldId id="406" r:id="rId56"/>
  </p:sldIdLst>
  <p:sldSz cx="9144000" cy="6858000" type="screen4x3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6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3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5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58CF5179-12FE-4B2D-9A5A-0266E8693731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3CDAF98F-DF96-4976-B0FB-22AE754F7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969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89038" y="1252538"/>
            <a:ext cx="4510087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AF98F-DF96-4976-B0FB-22AE754F791B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2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473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118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06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722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454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104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693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863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57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26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023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08D2D-07FE-439D-9E3F-C8D08DC85A80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11F76-6583-4294-B4EE-2D105374DF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03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eb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41" y="906048"/>
            <a:ext cx="794118" cy="10316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0" y="2615045"/>
            <a:ext cx="9144000" cy="2308324"/>
          </a:xfrm>
          <a:prstGeom prst="rect">
            <a:avLst/>
          </a:prstGeom>
          <a:noFill/>
          <a:effectLst>
            <a:glow rad="101600">
              <a:srgbClr val="FF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5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Торжественная церемония </a:t>
            </a:r>
          </a:p>
          <a:p>
            <a:pPr algn="ctr">
              <a:lnSpc>
                <a:spcPct val="80000"/>
              </a:lnSpc>
            </a:pPr>
            <a:r>
              <a:rPr lang="ru-RU" sz="45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награждения обладателей </a:t>
            </a:r>
          </a:p>
          <a:p>
            <a:pPr algn="ctr">
              <a:lnSpc>
                <a:spcPct val="80000"/>
              </a:lnSpc>
            </a:pPr>
            <a:r>
              <a:rPr lang="ru-RU" sz="45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персональной стипендии главы администрации города Белгорода</a:t>
            </a:r>
          </a:p>
        </p:txBody>
      </p:sp>
    </p:spTree>
    <p:extLst>
      <p:ext uri="{BB962C8B-B14F-4D97-AF65-F5344CB8AC3E}">
        <p14:creationId xmlns:p14="http://schemas.microsoft.com/office/powerpoint/2010/main" val="266900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7781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«Гимназия № 22»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Мухартова</a:t>
            </a:r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Наталья Егоровна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84047" y="1389561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Посохова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Екатерина Сергеевна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2" t="10172" r="22120"/>
          <a:stretch/>
        </p:blipFill>
        <p:spPr>
          <a:xfrm>
            <a:off x="284906" y="1310994"/>
            <a:ext cx="3327917" cy="4416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3501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20441" y="3449790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ОГАОУ «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Шуховский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лицей»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Мацулевич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Юлия Владимировна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07229" y="1377990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Жукова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Елизавета Евгеньевна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5" r="27423"/>
          <a:stretch/>
        </p:blipFill>
        <p:spPr>
          <a:xfrm>
            <a:off x="244148" y="1242888"/>
            <a:ext cx="3295887" cy="4351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3251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9817" y="2639882"/>
            <a:ext cx="5955384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39</a:t>
            </a:r>
          </a:p>
          <a:p>
            <a:pPr algn="ctr">
              <a:lnSpc>
                <a:spcPct val="80000"/>
              </a:lnSpc>
            </a:pPr>
            <a:r>
              <a:rPr lang="ru-RU" sz="4050" dirty="0">
                <a:solidFill>
                  <a:schemeClr val="bg1"/>
                </a:solidFill>
                <a:latin typeface="Monotype Corsiva" panose="03010101010201010101" pitchFamily="66" charset="0"/>
              </a:rPr>
              <a:t>Климов </a:t>
            </a:r>
          </a:p>
          <a:p>
            <a:pPr algn="ctr">
              <a:lnSpc>
                <a:spcPct val="80000"/>
              </a:lnSpc>
            </a:pPr>
            <a:r>
              <a:rPr lang="ru-RU" sz="4050" dirty="0">
                <a:solidFill>
                  <a:schemeClr val="bg1"/>
                </a:solidFill>
                <a:latin typeface="Monotype Corsiva" panose="03010101010201010101" pitchFamily="66" charset="0"/>
              </a:rPr>
              <a:t>Михаил Николаевич</a:t>
            </a:r>
          </a:p>
          <a:p>
            <a:pPr algn="ctr">
              <a:lnSpc>
                <a:spcPct val="80000"/>
              </a:lnSpc>
            </a:pPr>
            <a:r>
              <a:rPr lang="ru-RU" sz="405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Цвелик</a:t>
            </a:r>
            <a:r>
              <a:rPr lang="ru-RU" sz="405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4050" dirty="0">
                <a:solidFill>
                  <a:schemeClr val="bg1"/>
                </a:solidFill>
                <a:latin typeface="Monotype Corsiva" panose="03010101010201010101" pitchFamily="66" charset="0"/>
              </a:rPr>
              <a:t>Инна Александровна</a:t>
            </a:r>
          </a:p>
          <a:p>
            <a:pPr algn="ctr">
              <a:lnSpc>
                <a:spcPct val="80000"/>
              </a:lnSpc>
            </a:pPr>
            <a:r>
              <a:rPr lang="ru-RU" sz="4050" dirty="0">
                <a:solidFill>
                  <a:schemeClr val="bg1"/>
                </a:solidFill>
                <a:latin typeface="Monotype Corsiva" panose="03010101010201010101" pitchFamily="66" charset="0"/>
              </a:rPr>
              <a:t>Балясин </a:t>
            </a:r>
          </a:p>
          <a:p>
            <a:pPr algn="ctr">
              <a:lnSpc>
                <a:spcPct val="80000"/>
              </a:lnSpc>
            </a:pPr>
            <a:r>
              <a:rPr lang="ru-RU" sz="4050" dirty="0">
                <a:solidFill>
                  <a:schemeClr val="bg1"/>
                </a:solidFill>
                <a:latin typeface="Monotype Corsiva" panose="03010101010201010101" pitchFamily="66" charset="0"/>
              </a:rPr>
              <a:t>Феликс Анатольевич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48173" y="1020171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Типикина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Виктория Олеговна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0" t="14806" r="12407" b="1512"/>
          <a:stretch/>
        </p:blipFill>
        <p:spPr>
          <a:xfrm>
            <a:off x="324216" y="1330948"/>
            <a:ext cx="3202757" cy="4304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849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82982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ЦО № 6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Давыденко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Марина Сергеевна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51205" y="1352818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Старикова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Полина Александровна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2" y="1197710"/>
            <a:ext cx="2962373" cy="4443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3583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733800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«Гимназия № 22»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Флигинских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Юлия Юрьевна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89814" y="1363086"/>
            <a:ext cx="57084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Бурбала</a:t>
            </a:r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Екатерина Дмитриевна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9" t="14708" r="7752"/>
          <a:stretch/>
        </p:blipFill>
        <p:spPr>
          <a:xfrm>
            <a:off x="345425" y="1310832"/>
            <a:ext cx="3181547" cy="4386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584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4569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«Гимназия № 22»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Гальченко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Елена Валерьевна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91983" y="1258929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Михайлова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Анастасия Денисовна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8" r="7894"/>
          <a:stretch/>
        </p:blipFill>
        <p:spPr>
          <a:xfrm>
            <a:off x="297155" y="1178940"/>
            <a:ext cx="3160125" cy="45001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6809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МАОУ «ЦО № 1»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Анохина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Людмила Ивановна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354730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Григорчук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Софья Игоревна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44" y="1232252"/>
            <a:ext cx="3096706" cy="4393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7539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94104" y="2788772"/>
            <a:ext cx="560396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39</a:t>
            </a:r>
          </a:p>
          <a:p>
            <a:pPr algn="ctr"/>
            <a:r>
              <a:rPr lang="ru-RU" sz="4050" dirty="0">
                <a:solidFill>
                  <a:schemeClr val="bg1"/>
                </a:solidFill>
                <a:latin typeface="Monotype Corsiva" panose="03010101010201010101" pitchFamily="66" charset="0"/>
              </a:rPr>
              <a:t>Климов </a:t>
            </a:r>
          </a:p>
          <a:p>
            <a:pPr algn="ctr"/>
            <a:r>
              <a:rPr lang="ru-RU" sz="4050" dirty="0">
                <a:solidFill>
                  <a:schemeClr val="bg1"/>
                </a:solidFill>
                <a:latin typeface="Monotype Corsiva" panose="03010101010201010101" pitchFamily="66" charset="0"/>
              </a:rPr>
              <a:t>Михаил Николаевич </a:t>
            </a:r>
          </a:p>
          <a:p>
            <a:pPr algn="ctr"/>
            <a:r>
              <a:rPr lang="ru-RU" sz="4050" dirty="0">
                <a:solidFill>
                  <a:schemeClr val="bg1"/>
                </a:solidFill>
                <a:latin typeface="Monotype Corsiva" panose="03010101010201010101" pitchFamily="66" charset="0"/>
              </a:rPr>
              <a:t>Черкасова </a:t>
            </a:r>
          </a:p>
          <a:p>
            <a:pPr algn="ctr"/>
            <a:r>
              <a:rPr lang="ru-RU" sz="4050" dirty="0">
                <a:solidFill>
                  <a:schemeClr val="bg1"/>
                </a:solidFill>
                <a:latin typeface="Monotype Corsiva" panose="03010101010201010101" pitchFamily="66" charset="0"/>
              </a:rPr>
              <a:t>Елена Михайловна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48173" y="1020171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Бельская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Вера Алексеевна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" t="9072" r="6107"/>
          <a:stretch/>
        </p:blipFill>
        <p:spPr>
          <a:xfrm>
            <a:off x="256394" y="1184790"/>
            <a:ext cx="3283641" cy="4469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9919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МБОУ «Гимназия № 22»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Мухартова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Дарья Андреевна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241515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Головнина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Екатерина Андреевна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1267316"/>
            <a:ext cx="3066920" cy="4323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5730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0"/>
            <a:ext cx="5603966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40 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Валькова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Светлана Леонидовна</a:t>
            </a:r>
          </a:p>
          <a:p>
            <a:pPr algn="ctr"/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0036" y="1302472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Воробьева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Екатерина Ивановна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t="963" r="7053" b="7492"/>
          <a:stretch/>
        </p:blipFill>
        <p:spPr>
          <a:xfrm>
            <a:off x="282804" y="1208060"/>
            <a:ext cx="3102766" cy="4551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0007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41" y="1071513"/>
            <a:ext cx="794118" cy="10316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0" y="2629186"/>
            <a:ext cx="9144000" cy="2308324"/>
          </a:xfrm>
          <a:prstGeom prst="rect">
            <a:avLst/>
          </a:prstGeom>
          <a:noFill/>
          <a:effectLst>
            <a:glow rad="101600">
              <a:srgbClr val="FF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90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Номинация</a:t>
            </a:r>
          </a:p>
          <a:p>
            <a:pPr algn="ctr">
              <a:lnSpc>
                <a:spcPct val="80000"/>
              </a:lnSpc>
            </a:pPr>
            <a:r>
              <a:rPr lang="ru-RU" sz="90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«Успех»</a:t>
            </a:r>
          </a:p>
        </p:txBody>
      </p:sp>
    </p:spTree>
    <p:extLst>
      <p:ext uri="{BB962C8B-B14F-4D97-AF65-F5344CB8AC3E}">
        <p14:creationId xmlns:p14="http://schemas.microsoft.com/office/powerpoint/2010/main" val="237701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«Лицей № 32»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Боброва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Виктория Юрьевна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232800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Козлов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Михаил Викторович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1"/>
          <a:stretch/>
        </p:blipFill>
        <p:spPr>
          <a:xfrm>
            <a:off x="229567" y="1211966"/>
            <a:ext cx="3310469" cy="44340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4633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«Гимназия № 12»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Сергеева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Ольга Михайловна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110889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Лавриненко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Ольга Александровна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" t="13059"/>
          <a:stretch/>
        </p:blipFill>
        <p:spPr>
          <a:xfrm>
            <a:off x="312659" y="1183570"/>
            <a:ext cx="3227377" cy="44718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5722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35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Власова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Анна Николаевна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110886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Рябикина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Полина Анатольевна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t="16357" r="8885" b="8919"/>
          <a:stretch/>
        </p:blipFill>
        <p:spPr>
          <a:xfrm>
            <a:off x="343913" y="1226663"/>
            <a:ext cx="3257262" cy="4404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4283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0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35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Щербак Жанна Анатольевна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154420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Великих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Даниил Алексеевич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25" y="1168838"/>
            <a:ext cx="3012373" cy="4520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4019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41" y="949581"/>
            <a:ext cx="794118" cy="10316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0" y="2629186"/>
            <a:ext cx="9144000" cy="2308324"/>
          </a:xfrm>
          <a:prstGeom prst="rect">
            <a:avLst/>
          </a:prstGeom>
          <a:noFill/>
          <a:effectLst>
            <a:glow rad="101600">
              <a:srgbClr val="FF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90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Номинация</a:t>
            </a:r>
          </a:p>
          <a:p>
            <a:pPr algn="ctr">
              <a:lnSpc>
                <a:spcPct val="80000"/>
              </a:lnSpc>
            </a:pPr>
            <a:r>
              <a:rPr lang="ru-RU" sz="90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«Триумф»</a:t>
            </a:r>
          </a:p>
        </p:txBody>
      </p:sp>
    </p:spTree>
    <p:extLst>
      <p:ext uri="{BB962C8B-B14F-4D97-AF65-F5344CB8AC3E}">
        <p14:creationId xmlns:p14="http://schemas.microsoft.com/office/powerpoint/2010/main" val="385189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ОГАОУ «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Шуховский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лицей»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Чернов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Дмитрий Валерьевич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328613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Ковалев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Андрей Юрьевич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16495"/>
          <a:stretch/>
        </p:blipFill>
        <p:spPr>
          <a:xfrm>
            <a:off x="282804" y="1281456"/>
            <a:ext cx="3182725" cy="4295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8682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ОГБОУ «Лицей № 9 г. Белгорода»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Поленова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Юлия Евгеньевна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276348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Баратов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Егор Александрович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10447"/>
          <a:stretch/>
        </p:blipFill>
        <p:spPr>
          <a:xfrm>
            <a:off x="338065" y="1297239"/>
            <a:ext cx="3201971" cy="42445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8421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98673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ОГБОУ «Лицей № 9 г. Белгорода»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Ульянова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Надежда Павловна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328599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Сафонов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Данила Антонович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74" y="1296692"/>
            <a:ext cx="3184198" cy="42455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4383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0"/>
            <a:ext cx="5603966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ОГАОУ «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Шуховский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лицей»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Алексеева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Марина Алексеевна</a:t>
            </a:r>
          </a:p>
          <a:p>
            <a:pPr algn="ctr"/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0036" y="1389554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Остапенко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Арина Александровна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8" t="6426"/>
          <a:stretch/>
        </p:blipFill>
        <p:spPr>
          <a:xfrm rot="5400000">
            <a:off x="-270852" y="1891842"/>
            <a:ext cx="4386999" cy="3208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89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ОГБОУ «Лицей № 9 г. Белгорода»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Ульянова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Надежда Павловна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197976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Сушенков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Иван Вячеславович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7" r="2618" b="7354"/>
          <a:stretch/>
        </p:blipFill>
        <p:spPr>
          <a:xfrm>
            <a:off x="308998" y="1208563"/>
            <a:ext cx="3231038" cy="44408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8130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42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Бутов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Николай Петрович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26972" y="1483113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Шаповалова</a:t>
            </a:r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Валерия Вячеславовна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19794"/>
          <a:stretch/>
        </p:blipFill>
        <p:spPr>
          <a:xfrm>
            <a:off x="332295" y="1207224"/>
            <a:ext cx="3433984" cy="4443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6073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ОГАОУ «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Шуховский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лицей»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Алексеева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Марина Алексеевна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224097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Погонина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Юлия Денисовна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7" r="8136"/>
          <a:stretch/>
        </p:blipFill>
        <p:spPr>
          <a:xfrm>
            <a:off x="325225" y="1219933"/>
            <a:ext cx="3315878" cy="44181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6988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ОГАОУ «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Шуховский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лицей»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Алексеева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Марина Алексеевна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171851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Стаценко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Анастасия Алексеевна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r="12006"/>
          <a:stretch/>
        </p:blipFill>
        <p:spPr>
          <a:xfrm>
            <a:off x="317078" y="1174480"/>
            <a:ext cx="3222957" cy="450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6362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ОГАОУ «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Шуховский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лицей»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Алексеева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Марина Алексеевна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171846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Огурцова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София Игоревна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4" r="5378"/>
          <a:stretch/>
        </p:blipFill>
        <p:spPr>
          <a:xfrm>
            <a:off x="304016" y="1163862"/>
            <a:ext cx="3429000" cy="4391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4391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ОГБОУ «Лицей № 9 г. Белгорода»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Самойлова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Надежда Николаевна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224094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Еременко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Юрий Евгеньевич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9" r="3985" b="2950"/>
          <a:stretch/>
        </p:blipFill>
        <p:spPr>
          <a:xfrm>
            <a:off x="363551" y="1247873"/>
            <a:ext cx="3276543" cy="43622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5647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ОГАОУ «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Шуховский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лицей»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Зюзюкина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Наталья Васильевна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258940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Сорокин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Ярослав Максимович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r="10821"/>
          <a:stretch/>
        </p:blipFill>
        <p:spPr>
          <a:xfrm>
            <a:off x="308998" y="1244463"/>
            <a:ext cx="3231037" cy="4494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21337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«Гимназия № 3»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Гарус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Михаил Юрьевич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197964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Курочкин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Кирилл Денисович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/>
          <a:stretch/>
        </p:blipFill>
        <p:spPr>
          <a:xfrm>
            <a:off x="325702" y="1168671"/>
            <a:ext cx="3170489" cy="4520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7582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94104" y="2968415"/>
            <a:ext cx="5603966" cy="270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ЦО № 6</a:t>
            </a:r>
          </a:p>
          <a:p>
            <a:pPr algn="ctr">
              <a:lnSpc>
                <a:spcPct val="90000"/>
              </a:lnSpc>
            </a:pPr>
            <a:r>
              <a:rPr lang="ru-RU" sz="4050" dirty="0">
                <a:solidFill>
                  <a:schemeClr val="bg1"/>
                </a:solidFill>
                <a:latin typeface="Monotype Corsiva" panose="03010101010201010101" pitchFamily="66" charset="0"/>
              </a:rPr>
              <a:t>Колесникова </a:t>
            </a:r>
          </a:p>
          <a:p>
            <a:pPr algn="ctr">
              <a:lnSpc>
                <a:spcPct val="90000"/>
              </a:lnSpc>
            </a:pPr>
            <a:r>
              <a:rPr lang="ru-RU" sz="4050" dirty="0">
                <a:solidFill>
                  <a:schemeClr val="bg1"/>
                </a:solidFill>
                <a:latin typeface="Monotype Corsiva" panose="03010101010201010101" pitchFamily="66" charset="0"/>
              </a:rPr>
              <a:t>Юлия Петровна</a:t>
            </a:r>
          </a:p>
          <a:p>
            <a:pPr algn="ctr">
              <a:lnSpc>
                <a:spcPct val="90000"/>
              </a:lnSpc>
            </a:pPr>
            <a:r>
              <a:rPr lang="ru-RU" sz="4050" dirty="0">
                <a:solidFill>
                  <a:schemeClr val="bg1"/>
                </a:solidFill>
                <a:latin typeface="Monotype Corsiva" panose="03010101010201010101" pitchFamily="66" charset="0"/>
              </a:rPr>
              <a:t>Чумакова </a:t>
            </a:r>
          </a:p>
          <a:p>
            <a:pPr algn="ctr">
              <a:lnSpc>
                <a:spcPct val="90000"/>
              </a:lnSpc>
            </a:pPr>
            <a:r>
              <a:rPr lang="ru-RU" sz="4050" dirty="0">
                <a:solidFill>
                  <a:schemeClr val="bg1"/>
                </a:solidFill>
                <a:latin typeface="Monotype Corsiva" panose="03010101010201010101" pitchFamily="66" charset="0"/>
              </a:rPr>
              <a:t>Яна Владимировна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48173" y="1182633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Колесников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Павел Александрович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 t="13334" r="15665"/>
          <a:stretch/>
        </p:blipFill>
        <p:spPr>
          <a:xfrm>
            <a:off x="294857" y="1281457"/>
            <a:ext cx="3245178" cy="44576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8951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ЦО № 6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Колесникова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Юлия Петровна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337306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Тулинова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София Александровна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r="16455"/>
          <a:stretch/>
        </p:blipFill>
        <p:spPr>
          <a:xfrm>
            <a:off x="339365" y="1291405"/>
            <a:ext cx="2927023" cy="4432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42968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«Лицей № 32»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Качурова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Елена Викторовна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258933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Чернявский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Максим Алексеевич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0" r="12449"/>
          <a:stretch/>
        </p:blipFill>
        <p:spPr>
          <a:xfrm>
            <a:off x="353504" y="1246105"/>
            <a:ext cx="3026005" cy="45011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870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1210" y="3429001"/>
            <a:ext cx="584345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«Лицей № 10»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Андрейченко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Светлана Александровна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52794" y="1319882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Манохина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Анна Андреевна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r="8466"/>
          <a:stretch/>
        </p:blipFill>
        <p:spPr>
          <a:xfrm>
            <a:off x="326013" y="1202369"/>
            <a:ext cx="2905025" cy="44532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99826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35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Гудина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Елена Георгиевна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20441" y="1509589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Масалитина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Дарья Александровна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0"/>
          <a:stretch/>
        </p:blipFill>
        <p:spPr>
          <a:xfrm>
            <a:off x="292931" y="1281457"/>
            <a:ext cx="3247104" cy="4395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3900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3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ЦО № 15</a:t>
            </a:r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Косинова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Татьяна Ивановна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08808" y="1729195"/>
            <a:ext cx="5848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Рябикина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Эвелина Константиновна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5" t="15533" r="10169" b="687"/>
          <a:stretch/>
        </p:blipFill>
        <p:spPr>
          <a:xfrm>
            <a:off x="306506" y="1274386"/>
            <a:ext cx="2927024" cy="43092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236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ЦО № 6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Давыденко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Марина Сергеевна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79073" y="1189264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Горнасталева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Александра Евгеньевна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2" t="5360"/>
          <a:stretch/>
        </p:blipFill>
        <p:spPr>
          <a:xfrm>
            <a:off x="298122" y="1228476"/>
            <a:ext cx="3077903" cy="4401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4132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ОГАОУ «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Шуховский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лицей»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Бочарова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Ольга Николаевна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267634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Бочарова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Валерия Олеговна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r="8697"/>
          <a:stretch/>
        </p:blipFill>
        <p:spPr>
          <a:xfrm>
            <a:off x="344194" y="1254271"/>
            <a:ext cx="3195842" cy="433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7272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40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Литвинцева</a:t>
            </a:r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Евгения Николаевна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96491" y="1206676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Ишмухаметова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Ксения Эдуардовна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" r="4853" b="7582"/>
          <a:stretch/>
        </p:blipFill>
        <p:spPr>
          <a:xfrm>
            <a:off x="316345" y="1166442"/>
            <a:ext cx="3223691" cy="4506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602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42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МБУ ДО «Станция юных натуралистов»</a:t>
            </a:r>
            <a:endParaRPr lang="ru-RU" sz="24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5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Тарутина</a:t>
            </a:r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5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Алиса Александровна</a:t>
            </a:r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13909" y="1171846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Варавина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Алиса Васильевна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18694" r="16766"/>
          <a:stretch/>
        </p:blipFill>
        <p:spPr>
          <a:xfrm>
            <a:off x="366636" y="1165879"/>
            <a:ext cx="3160336" cy="45262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33199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41" y="845083"/>
            <a:ext cx="794118" cy="10316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0" y="2629186"/>
            <a:ext cx="9144000" cy="2308324"/>
          </a:xfrm>
          <a:prstGeom prst="rect">
            <a:avLst/>
          </a:prstGeom>
          <a:noFill/>
          <a:effectLst>
            <a:glow rad="101600">
              <a:srgbClr val="FF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90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Номинация</a:t>
            </a:r>
          </a:p>
          <a:p>
            <a:pPr algn="ctr">
              <a:lnSpc>
                <a:spcPct val="80000"/>
              </a:lnSpc>
            </a:pPr>
            <a:r>
              <a:rPr lang="ru-RU" sz="90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«Прорыв»</a:t>
            </a:r>
          </a:p>
        </p:txBody>
      </p:sp>
    </p:spTree>
    <p:extLst>
      <p:ext uri="{BB962C8B-B14F-4D97-AF65-F5344CB8AC3E}">
        <p14:creationId xmlns:p14="http://schemas.microsoft.com/office/powerpoint/2010/main" val="273336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44622" y="3673325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ОГАОУ «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Шуховский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лицей»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Курило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Ольга Александровна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38091" y="1399707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Балакирев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Максим Витальевич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3" b="8453"/>
          <a:stretch/>
        </p:blipFill>
        <p:spPr>
          <a:xfrm>
            <a:off x="354684" y="1065146"/>
            <a:ext cx="3350051" cy="47086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9591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«Гимназия № 5»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Грязнов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Олег Викторович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607269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Лобань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Кирилл Олегович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3" r="11019"/>
          <a:stretch/>
        </p:blipFill>
        <p:spPr>
          <a:xfrm>
            <a:off x="318155" y="1650334"/>
            <a:ext cx="3542121" cy="37552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55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6822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«Лицей № 32»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Качурова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Елена Викторовна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18113" y="1154428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Сиухин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Ярослав Алексеевич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35" y="1139005"/>
            <a:ext cx="3047214" cy="4579990"/>
          </a:xfrm>
          <a:prstGeom prst="round2DiagRect">
            <a:avLst>
              <a:gd name="adj1" fmla="val 16667"/>
              <a:gd name="adj2" fmla="val 82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9782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ОГАОУ «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Шуховский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лицей»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Зюзюкина</a:t>
            </a:r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Наталья Васильевна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293769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Карапетян </a:t>
            </a:r>
            <a:b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Егор Александрович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 r="8431"/>
          <a:stretch/>
        </p:blipFill>
        <p:spPr>
          <a:xfrm>
            <a:off x="318155" y="1309219"/>
            <a:ext cx="3294668" cy="4220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811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35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Гудина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Елена Георгиевна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06771" y="1296630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Коренев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Никита Сергеевич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2" t="6049" r="11404"/>
          <a:stretch/>
        </p:blipFill>
        <p:spPr>
          <a:xfrm>
            <a:off x="311085" y="1183413"/>
            <a:ext cx="3195686" cy="4491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84641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50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Зайченко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Татьяна Георгиевна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380849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Говоруха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Егор Антонович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00" y="1377998"/>
            <a:ext cx="3397817" cy="4082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195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СОШ № 50 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Шкуркин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Алексей Анатольевич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328599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Рыжов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Платон Алексеевич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7"/>
          <a:stretch/>
        </p:blipFill>
        <p:spPr>
          <a:xfrm>
            <a:off x="306930" y="1221361"/>
            <a:ext cx="3388190" cy="44152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2132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«Лицей № 32»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Боброва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Виктория Юрьевна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0036" y="1276345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Гурылев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Илья Александрович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3"/>
          <a:stretch/>
        </p:blipFill>
        <p:spPr>
          <a:xfrm>
            <a:off x="343222" y="1168335"/>
            <a:ext cx="3423642" cy="43728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0711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0035" y="3429000"/>
            <a:ext cx="5603966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ОГАОУ «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Шуховский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лицей»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Ефимова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Анастасия Геннадьевна</a:t>
            </a:r>
          </a:p>
          <a:p>
            <a:pPr algn="ctr"/>
            <a:endParaRPr lang="ru-RU" sz="45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0036" y="1415685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Жандармов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Глеб Юрьевич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63" r="2232" b="-63"/>
          <a:stretch/>
        </p:blipFill>
        <p:spPr>
          <a:xfrm>
            <a:off x="355394" y="1314821"/>
            <a:ext cx="3171578" cy="42283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161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44239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«Лицей № 32»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Боброва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Маргарита Игоревна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04903" y="1241507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Кручин </a:t>
            </a:r>
            <a:b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Иван Анатольевич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1"/>
          <a:stretch/>
        </p:blipFill>
        <p:spPr>
          <a:xfrm>
            <a:off x="322702" y="1228978"/>
            <a:ext cx="3067361" cy="4381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4710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41" y="888626"/>
            <a:ext cx="794118" cy="103169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0" y="2615045"/>
            <a:ext cx="9144000" cy="2308324"/>
          </a:xfrm>
          <a:prstGeom prst="rect">
            <a:avLst/>
          </a:prstGeom>
          <a:noFill/>
          <a:effectLst>
            <a:glow rad="101600">
              <a:srgbClr val="FF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5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Торжественная церемония </a:t>
            </a:r>
          </a:p>
          <a:p>
            <a:pPr algn="ctr">
              <a:lnSpc>
                <a:spcPct val="80000"/>
              </a:lnSpc>
            </a:pPr>
            <a:r>
              <a:rPr lang="ru-RU" sz="45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награждения обладателей </a:t>
            </a:r>
          </a:p>
          <a:p>
            <a:pPr algn="ctr">
              <a:lnSpc>
                <a:spcPct val="80000"/>
              </a:lnSpc>
            </a:pPr>
            <a:r>
              <a:rPr lang="ru-RU" sz="4500" b="1" dirty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персональной стипендии главы администрации города Белгорода</a:t>
            </a:r>
          </a:p>
        </p:txBody>
      </p:sp>
    </p:spTree>
    <p:extLst>
      <p:ext uri="{BB962C8B-B14F-4D97-AF65-F5344CB8AC3E}">
        <p14:creationId xmlns:p14="http://schemas.microsoft.com/office/powerpoint/2010/main" val="4998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4079" y="3444240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«Лицей № 10»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Моисеева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Антонина Федоровна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48125" y="1415686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Козлов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Дмитрий Иванович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 t="10995" r="2678" b="1238"/>
          <a:stretch/>
        </p:blipFill>
        <p:spPr>
          <a:xfrm>
            <a:off x="319294" y="1334482"/>
            <a:ext cx="3128831" cy="4358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4865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3783" y="3429000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ОГАОУ «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Шуховский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лицей»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Зюзюкина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Наталья Васильевна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00721" y="1302108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Зюзюкина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Алеся Игоревна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6" r="9773"/>
          <a:stretch/>
        </p:blipFill>
        <p:spPr>
          <a:xfrm>
            <a:off x="296945" y="1299131"/>
            <a:ext cx="3103776" cy="43590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4265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7781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ОГАОУ «</a:t>
            </a:r>
            <a:r>
              <a:rPr lang="ru-RU" sz="24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Шуховский</a:t>
            </a:r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 лицей»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Зюзюкина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Наталья Васильевна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00697" y="1424388"/>
            <a:ext cx="561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Быкова Полина Кирилловна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t="3436" r="9035"/>
          <a:stretch/>
        </p:blipFill>
        <p:spPr>
          <a:xfrm>
            <a:off x="335410" y="1341552"/>
            <a:ext cx="3333974" cy="4174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6158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9072" y="3429001"/>
            <a:ext cx="56039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otype Corsiva" panose="03010101010201010101" pitchFamily="66" charset="0"/>
              </a:rPr>
              <a:t>МБОУ «Гимназия № 22»</a:t>
            </a:r>
          </a:p>
          <a:p>
            <a:pPr algn="ctr"/>
            <a:r>
              <a:rPr lang="ru-RU" sz="450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Мухартова</a:t>
            </a:r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Наталья Егоровна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52751" y="1462077"/>
            <a:ext cx="6170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bg1"/>
                </a:solidFill>
                <a:latin typeface="Monotype Corsiva" panose="03010101010201010101" pitchFamily="66" charset="0"/>
              </a:rPr>
              <a:t>Погорелова 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  <a:latin typeface="Monotype Corsiva" panose="03010101010201010101" pitchFamily="66" charset="0"/>
              </a:rPr>
              <a:t>Виктория Александровна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0" t="9651" b="12428"/>
          <a:stretch/>
        </p:blipFill>
        <p:spPr>
          <a:xfrm>
            <a:off x="299001" y="1373369"/>
            <a:ext cx="3096602" cy="4227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7912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7893</TotalTime>
  <Words>636</Words>
  <Application>Microsoft Office PowerPoint</Application>
  <PresentationFormat>Экран (4:3)</PresentationFormat>
  <Paragraphs>267</Paragraphs>
  <Slides>55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Сергеева А.Ю.</dc:creator>
  <cp:lastModifiedBy>Ирина Игоревна Валетова</cp:lastModifiedBy>
  <cp:revision>78</cp:revision>
  <cp:lastPrinted>2025-02-25T08:08:52Z</cp:lastPrinted>
  <dcterms:created xsi:type="dcterms:W3CDTF">2020-02-12T09:14:04Z</dcterms:created>
  <dcterms:modified xsi:type="dcterms:W3CDTF">2025-04-08T09:49:19Z</dcterms:modified>
</cp:coreProperties>
</file>